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606987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Hadoop Storage File System (HDFS)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52730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HDFS is the distributed file system that forms the core of the Apache Hadoop storage infrastructure.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25042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6258044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6233755"/>
            <a:ext cx="263140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CHARAN KUMAR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22"/>
              </a:lnSpc>
              <a:buNone/>
            </a:pPr>
            <a:r>
              <a:rPr lang="en-US" sz="4338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Overview of Directory Structure in HDFS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47923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50622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17256" y="2528649"/>
            <a:ext cx="19431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6026348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Root Directory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root directory is the top-level directory in HDFS, denoted by a forward slash (/).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50622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676418" y="4371023"/>
            <a:ext cx="275987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6026348" y="4377809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Subdirectories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HDFS allows for the creation of subdirectories within the root directory to organize data.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50622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668798" y="6213396"/>
            <a:ext cx="291108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6026348" y="6220182"/>
            <a:ext cx="300085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Metadata Storage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Metadata is stored separately to provide efficient access and management of directory information.</a:t>
            </a:r>
            <a:endParaRPr lang="en-US" sz="173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2880360"/>
            <a:ext cx="949618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Creating a Directory in HDFS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912144" y="4123253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482334" y="4157901"/>
            <a:ext cx="41178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Command Line Interface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482334" y="463831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Hadoop shell commands like mkdir to create directories in HDFS.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6285" y="40815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537013" y="4123253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8148399" y="41579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WebHDFS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8148399" y="463831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WebHDFS REST API enables the creation of directories through HTTP calls.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398514"/>
            <a:ext cx="99238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Managing Directories in HDFS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648313"/>
            <a:ext cx="329469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Copying Directories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217670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 the distcp command for copying directories within or across HDFS clusters.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Renaming and Deleting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Procedures for renaming and deleting directories in HDFS to manage data effectively.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Monitoring and Permissions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Monitor and set permissions to safeguard and control access to directories in HDFS.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269331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Accessing and Navigating Directories in HDFS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4102418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47689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Access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5249347"/>
            <a:ext cx="53882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Seamless access across distributed Hadoop clusters for efficient data retrieval.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4102418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47689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Navigation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5249347"/>
            <a:ext cx="53884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Easily navigate through the directory tree structure to locate and access data.</a:t>
            </a:r>
            <a:endParaRPr lang="en-US" sz="175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1580674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Permissions and Security in HDFS Directories</a:t>
            </a:r>
            <a:endParaRPr lang="en-US" sz="437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3302675"/>
            <a:ext cx="3703320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82391" y="4524613"/>
            <a:ext cx="321611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Role-Based Access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1982391" y="5005030"/>
            <a:ext cx="325897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role-based access control to ensure secure data interaction.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3540" y="3302675"/>
            <a:ext cx="3703320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685711" y="4524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Encryption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685711" y="5005030"/>
            <a:ext cx="325897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Apply encryption methodologies to maintain data security within HDFS directories.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6860" y="3302675"/>
            <a:ext cx="3703320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389031" y="4524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Audit Logs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389031" y="5005030"/>
            <a:ext cx="325897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 audit logs to track and monitor access to HDFS directories for security analysis.</a:t>
            </a:r>
            <a:endParaRPr lang="en-US" sz="175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67026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Best Practices for Organizing Data in HDFS Directories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383399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613190"/>
            <a:ext cx="320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Segmentation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4093607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Organize data into separate directories based on specific criteria such as date, type, or source.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383399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613190"/>
            <a:ext cx="38235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Metadata Management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4093607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well-structured metadata management approach to categorize and organize data.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611773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841563"/>
            <a:ext cx="32646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Directory Hierarchy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6321981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a logical and efficient directory hierarchy to streamline data access and administration.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0220" y="4634270"/>
            <a:ext cx="1014150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760220" y="5661898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the directory structure and management in HDFS is crucial for effective data storage, access, and security within Hadoop environments.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2024-02-29T10:35:34Z</dcterms:created>
  <dcterms:modified xsi:type="dcterms:W3CDTF">2024-02-29T10:35:34Z</dcterms:modified>
</cp:coreProperties>
</file>